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1" r:id="rId6"/>
    <p:sldId id="281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81"/>
            <p14:sldId id="283"/>
            <p14:sldId id="284"/>
            <p14:sldId id="28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40" d="100"/>
          <a:sy n="40" d="100"/>
        </p:scale>
        <p:origin x="64" y="5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0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4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9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66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4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5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8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7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SUNY University Faculty Senate 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187</a:t>
            </a:r>
            <a:r>
              <a:rPr lang="en-US" sz="4800" baseline="30000" dirty="0" smtClean="0">
                <a:solidFill>
                  <a:schemeClr val="bg1"/>
                </a:solidFill>
              </a:rPr>
              <a:t>th</a:t>
            </a:r>
            <a:r>
              <a:rPr lang="en-US" sz="4800" dirty="0" smtClean="0">
                <a:solidFill>
                  <a:schemeClr val="bg1"/>
                </a:solidFill>
              </a:rPr>
              <a:t> Plenary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95661" y="3244081"/>
            <a:ext cx="6200678" cy="1136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January 21-22, 2021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599887" y="4380731"/>
            <a:ext cx="4992226" cy="19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187</a:t>
            </a:r>
            <a:r>
              <a:rPr lang="en-US" baseline="30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th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Plenary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603" y="1701984"/>
            <a:ext cx="4331670" cy="4331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718" y="1701984"/>
            <a:ext cx="2667000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6145" y="4636654"/>
            <a:ext cx="4027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Held virtually…</a:t>
            </a:r>
            <a:endParaRPr lang="en-US" sz="4000" dirty="0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9564282" y="314071"/>
            <a:ext cx="1948815" cy="77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attendance from Stony Brook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394691" y="1430338"/>
            <a:ext cx="9217891" cy="47910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Brooke Ellison, Senator, East Campus</a:t>
            </a: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Nicole </a:t>
            </a:r>
            <a:r>
              <a:rPr lang="en-US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Gladky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Senator, West Campus</a:t>
            </a: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 Quinn, Senator, West Campus</a:t>
            </a: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Pamela Wolfskill, Senator, West Campus and </a:t>
            </a:r>
          </a:p>
          <a:p>
            <a:pPr marL="457200" lvl="1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representative to the University Senate Executive Committee</a:t>
            </a:r>
          </a:p>
          <a:p>
            <a:pPr marL="457200" lvl="1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en-US" sz="20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Norman Goodman, UFS Fellow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President’s report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394691" y="1430338"/>
            <a:ext cx="9217891" cy="47910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Executive Budget from the Governor's office seeks a 5% cut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state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agencies.</a:t>
            </a:r>
          </a:p>
          <a:p>
            <a:pPr marL="914400" lvl="2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/>
              <a:t>Capital funding for critical maintenance is unchanged from last </a:t>
            </a:r>
            <a:r>
              <a:rPr lang="en-US" dirty="0" smtClean="0"/>
              <a:t>year.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/>
              <a:t>The Excelsior program has been </a:t>
            </a:r>
            <a:r>
              <a:rPr lang="en-US" dirty="0" smtClean="0"/>
              <a:t>extended.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2200"/>
              </a:lnSpc>
              <a:spcAft>
                <a:spcPts val="600"/>
              </a:spcAft>
              <a:buNone/>
            </a:pPr>
            <a:r>
              <a:rPr lang="en-US" dirty="0"/>
              <a:t>A few bright spots in the budget include $50M capital funding allocation for all of our hospitals (not leaving out Downstate this year), funding of a new Offshore Wind Energy Training Institute (Farmingdale and Stony Brook), and proposed streamlining of academic program approval.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Chancellor’s report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394691" y="1430338"/>
            <a:ext cx="9217891" cy="4791075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Themes to emerge from discussion with the Sectors.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and finances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planning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Issues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2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Provost’s report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394691" y="1430338"/>
            <a:ext cx="9217891" cy="4791075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Provost updated the Senate on the following.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instruction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Education</a:t>
            </a: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Racial equity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Segoe UI Light</vt:lpstr>
      <vt:lpstr>Office Theme</vt:lpstr>
      <vt:lpstr>SUNY University Faculty Senate  187th Plenary</vt:lpstr>
      <vt:lpstr>187th Plenary</vt:lpstr>
      <vt:lpstr>In attendance from Stony Brook</vt:lpstr>
      <vt:lpstr>President’s report</vt:lpstr>
      <vt:lpstr>Chancellor’s report</vt:lpstr>
      <vt:lpstr>Provost’s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2021-02-26T19:44:37Z</dcterms:created>
  <dcterms:modified xsi:type="dcterms:W3CDTF">2021-02-26T20:20:10Z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